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جرير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النثر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2306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83671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جرير : </a:t>
            </a:r>
            <a:endParaRPr lang="en-US" dirty="0"/>
          </a:p>
          <a:p>
            <a:r>
              <a:rPr lang="ar-SA" dirty="0"/>
              <a:t>هو ابو حرزة جرير بن عطية من شعراء العصر الاموي البارزين و من الطبقة الاولى ولد باليمامة ثم ارتحل الى البصرة نشأ بالبادية بعد نيف و ثلاثين عاما من الهجرة و قد استطاع ان يحقق لنفسه مرتبة رفيعة بعد ان هيأ لنفسه اسباب التفوق و قدرة الفصاحة وفد على يزيد بن معاوية و هو شاب فأنشده من قصائده ما نال به جائزة الخليفة وفد على الحجاج فأكرم وفادته و من يقرأ شعره في الحجاج يكبر من شخصيته فقد وصفه بالشجاعة و نفاذ البصيرة و وضوح المنهج و اختراق عزيمته للشدائد و ان سياسته التي اتبعها كانت حازمة بعد تأمينه الطرق من اللصوص و تطمين الحجاج . . . </a:t>
            </a:r>
            <a:endParaRPr lang="en-US" dirty="0"/>
          </a:p>
          <a:p>
            <a:r>
              <a:rPr lang="ar-SA" dirty="0"/>
              <a:t>و يعد شعره وثيقة تاريخية لمعرفة العصر و مدى ما يلصق به خصومه من نقد و مديح و تجريح و توالت في ثنائه ثوابت المديح و تحققت في اوصافه قواعد هذا الفن الشعري الذي تأثر فيه العباسيون اما ادب النقائض تطور عنده كثيرا بعد ان اصبح عملا يستغرق جهدا فاتسعت فصوله و موضوعاته اما من حيث المعاني فقد اصبح التوليد و التركيب عناصر واضحه و خصائص مميزة مما يؤكد رقيه العقلي و اتساع ثقافته التي امتدت الى افاق جديدة و تمكنت من استخراج ما كان يجد فيه تعبيرا عن نفسه و ارضاء لطموحه الذ اوشك ان يضيق عليه و هو يجابه حالة من الانحسار .</a:t>
            </a:r>
            <a:endParaRPr lang="en-US" dirty="0"/>
          </a:p>
          <a:p>
            <a:r>
              <a:rPr lang="ar-SA" dirty="0"/>
              <a:t>من الطبيعي ان تتجلى قدرته و هو يتدفق سحرا يأسر النفوس و عاطفة ترق حسنا و طراوة اضفت على قصائده وجوها من الجمالية الخالدة و تركت اثار فنية في كثير من الشعراء , هاجئ جرير كثير من الشعراء منهم الفرزدق و الاخطل و توفي عام (111هـ) و رثاه الفرزدق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2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قال يفتخر :                                                   للحفظ (8 ابيات)</a:t>
            </a:r>
            <a:endParaRPr lang="en-US" dirty="0"/>
          </a:p>
          <a:p>
            <a:r>
              <a:rPr lang="ar-SA" dirty="0"/>
              <a:t>حيوا المقامَ وحيوا ساكنَ الدارِ                 ما كدتَ تعرفُ إلاَّ بعدَ إنكارِ</a:t>
            </a:r>
            <a:endParaRPr lang="en-US" dirty="0"/>
          </a:p>
          <a:p>
            <a:r>
              <a:rPr lang="ar-SA" dirty="0"/>
              <a:t>ذا تَقَاَدمَ عَهْدُ الحَيّ هَيّجَني                     خيالُ طيبة ِ الأردانِ معطارِ</a:t>
            </a:r>
            <a:endParaRPr lang="en-US" dirty="0"/>
          </a:p>
          <a:p>
            <a:r>
              <a:rPr lang="ar-SA" dirty="0"/>
              <a:t>لا يأمننَّ قوبٌّ نقضَ مرتهِ                      إني أرى الدهرَ ذا نقضٍ وإمرارِ</a:t>
            </a:r>
            <a:endParaRPr lang="en-US" dirty="0"/>
          </a:p>
          <a:p>
            <a:r>
              <a:rPr lang="ar-SA" dirty="0"/>
              <a:t>لولا الحياءُ لهاجَ الشوقَ مختشعٌ                مثلُ الحمامة ِ منْ مستوقدِ النارِ</a:t>
            </a:r>
            <a:endParaRPr lang="en-US" dirty="0"/>
          </a:p>
          <a:p>
            <a:r>
              <a:rPr lang="ar-SA" dirty="0"/>
              <a:t>لمّا رَمَتْني بِعَينِ الرّيمِ فَاقْتَتَلَتْ                   قلبي رميتُ بعينِ الأجدلِ الضاري</a:t>
            </a:r>
            <a:endParaRPr lang="en-US" dirty="0"/>
          </a:p>
          <a:p>
            <a:r>
              <a:rPr lang="ar-SA" dirty="0"/>
              <a:t>مِلء العُيُونِ جَمالاً ثمّ يُونِقُني                    لَحْنٌ لَبيثٌ وَصَوْتٌ غَيرُ خَوّارِ</a:t>
            </a:r>
            <a:endParaRPr lang="en-US" dirty="0"/>
          </a:p>
          <a:p>
            <a:r>
              <a:rPr lang="ar-SA" dirty="0"/>
              <a:t>إنّ الذينَ اجْتَنَوْا مَجداً وَمَكْرُمَة ً                 تِلْكُمْ قُرَيْشِيَ وَالأنصَارُ أنصَارِي</a:t>
            </a:r>
            <a:endParaRPr lang="en-US" dirty="0"/>
          </a:p>
          <a:p>
            <a:r>
              <a:rPr lang="ar-SA" dirty="0"/>
              <a:t>و الحيُّ قيسٌ بأعلى المجدِ منزلة ً               فاستكرموا منْ فروعٍ زندها وارى</a:t>
            </a:r>
            <a:endParaRPr lang="en-US" dirty="0"/>
          </a:p>
          <a:p>
            <a:r>
              <a:rPr lang="ar-SA" dirty="0"/>
              <a:t>قَوْمي فأصْلُهُمُ أصْلي، وَفَرْعُهُمُ                  فَرْعي وَعَقدُهُم عَقدي وَإمَرارِي</a:t>
            </a:r>
            <a:endParaRPr lang="en-US" dirty="0"/>
          </a:p>
          <a:p>
            <a:r>
              <a:rPr lang="ar-SA" dirty="0"/>
              <a:t>منا فوارسُ ذي بهدى وذي نجبٍ                و المعلمونَ صباحاً يومَ ذي قارِ</a:t>
            </a:r>
            <a:endParaRPr lang="en-US" dirty="0"/>
          </a:p>
          <a:p>
            <a:r>
              <a:rPr lang="ar-SA" dirty="0"/>
              <a:t>ما أوْقَدَ النّاسُ من نِيرَانِ مَكْرُمَة ٍ                إلاَّ اصطلينا وكنا موقدي النارِ</a:t>
            </a:r>
            <a:endParaRPr lang="en-US" dirty="0"/>
          </a:p>
          <a:p>
            <a:r>
              <a:rPr lang="ar-SA" dirty="0"/>
              <a:t>إنّا لَنَبْلُو سُيُوفاً غَيرَ مُحدَثَة                       في كلَّ معتقدِ التاجينِ جبارِ</a:t>
            </a:r>
            <a:endParaRPr lang="en-US" dirty="0"/>
          </a:p>
          <a:p>
            <a:r>
              <a:rPr lang="ar-SA" dirty="0"/>
              <a:t>إنّي لَسَبّاقُ غَايَاتٍ أفُوز بهَا                      إذاً أطيلُ لها شغلي وإضماري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اللغة : </a:t>
            </a:r>
            <a:endParaRPr lang="en-US" dirty="0"/>
          </a:p>
          <a:p>
            <a:r>
              <a:rPr lang="ar-SA" dirty="0"/>
              <a:t>1 – المرة : القوة الشدة و الجمع مرر و امرارا جمع الجمع </a:t>
            </a:r>
            <a:endParaRPr lang="en-US" dirty="0"/>
          </a:p>
          <a:p>
            <a:r>
              <a:rPr lang="ar-SA" dirty="0"/>
              <a:t>2 – المختشع : الرماد مثل الحمامة أي لون الحمامة الرمادية اللون </a:t>
            </a:r>
            <a:endParaRPr lang="en-US" dirty="0"/>
          </a:p>
          <a:p>
            <a:r>
              <a:rPr lang="ar-SA" dirty="0"/>
              <a:t>3 – الاجدل : الصقر </a:t>
            </a:r>
            <a:endParaRPr lang="en-US" dirty="0"/>
          </a:p>
          <a:p>
            <a:r>
              <a:rPr lang="ar-SA" dirty="0"/>
              <a:t>4 – المر احكام الفتل يقال امر الحبل امرارا و يقال استمرت مريرته </a:t>
            </a:r>
            <a:endParaRPr lang="en-US" dirty="0"/>
          </a:p>
          <a:p>
            <a:r>
              <a:rPr lang="ar-SA" dirty="0"/>
              <a:t>5 – ذي قار : يوم من ايام العرب الخالدة فيه انتصفوا من العجم و كان تحولا في حياتهم و بداية لطرد الفرس من الجزيرة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9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-27384"/>
            <a:ext cx="889248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النثر : </a:t>
            </a:r>
            <a:endParaRPr lang="en-US" dirty="0"/>
          </a:p>
          <a:p>
            <a:r>
              <a:rPr lang="ar-SA" dirty="0"/>
              <a:t>كان الشعر في العصر السابق للدعوة الإسلامية اللسان المعبر عن الحياة العربية في</a:t>
            </a:r>
            <a:endParaRPr lang="en-US" dirty="0"/>
          </a:p>
          <a:p>
            <a:r>
              <a:rPr lang="ar-SA" dirty="0"/>
              <a:t>كُلّ المجالات</a:t>
            </a:r>
            <a:r>
              <a:rPr lang="en-US" dirty="0"/>
              <a:t> . </a:t>
            </a:r>
            <a:r>
              <a:rPr lang="ar-SA" dirty="0"/>
              <a:t>وعندما جاء الإسلام ازدهر فن النثر إلى جانب الشعر</a:t>
            </a:r>
            <a:r>
              <a:rPr lang="en-US" dirty="0"/>
              <a:t> . </a:t>
            </a:r>
            <a:r>
              <a:rPr lang="ar-SA" dirty="0"/>
              <a:t>ونهض بأعباء</a:t>
            </a:r>
            <a:endParaRPr lang="en-US" dirty="0"/>
          </a:p>
          <a:p>
            <a:r>
              <a:rPr lang="ar-SA" dirty="0"/>
              <a:t>الفكر الجديد ، يُبشِّر به ، ويدعو إليه ، ويحاجج خصومه ويجادلهم</a:t>
            </a:r>
            <a:r>
              <a:rPr lang="en-US" dirty="0"/>
              <a:t> .</a:t>
            </a:r>
          </a:p>
          <a:p>
            <a:r>
              <a:rPr lang="ar-SA" dirty="0"/>
              <a:t>فدعا رسول الله (صلى الله عليه و سلم) إلى الإسلام بالنثر ، وبه ثقّف أتباعه وبصّرهم بمبادئ الدعوة وناظر خصومهم وأفحمهم وانتصر عليهم</a:t>
            </a:r>
            <a:r>
              <a:rPr lang="en-US" dirty="0"/>
              <a:t> . </a:t>
            </a:r>
            <a:r>
              <a:rPr lang="ar-SA" dirty="0"/>
              <a:t>ثم اتخذ منه</a:t>
            </a:r>
            <a:endParaRPr lang="en-US" dirty="0"/>
          </a:p>
          <a:p>
            <a:r>
              <a:rPr lang="ar-SA" dirty="0"/>
              <a:t>وسيلة لإيصال الدعوة إلى خارج مكة ، بالكتابة حيناً ، وبالخطابة أحياناً أخرى ، وبعد</a:t>
            </a:r>
            <a:endParaRPr lang="en-US" dirty="0"/>
          </a:p>
          <a:p>
            <a:r>
              <a:rPr lang="ar-SA" dirty="0"/>
              <a:t>قيام الدولة الإسلامية استخدم الرسول (صلى الله عليه و سلم) النثر في كتبه</a:t>
            </a:r>
            <a:endParaRPr lang="en-US" dirty="0"/>
          </a:p>
          <a:p>
            <a:r>
              <a:rPr lang="ar-SA" dirty="0"/>
              <a:t>وعهوده ووصاياه . </a:t>
            </a:r>
            <a:endParaRPr lang="en-US" dirty="0"/>
          </a:p>
          <a:p>
            <a:r>
              <a:rPr lang="ar-SA" dirty="0"/>
              <a:t>فكان النثر وسيلة له وللخلفاء والأمراء والولاة والقادة ، ومعروف أن أعلى درجات</a:t>
            </a:r>
            <a:endParaRPr lang="en-US" dirty="0"/>
          </a:p>
          <a:p>
            <a:r>
              <a:rPr lang="ar-SA" dirty="0"/>
              <a:t>البلاغة في نثر صدر الإسلام كان خاصاً بالقرآن الكريم ثم الحديث النبوي الشريف</a:t>
            </a:r>
            <a:r>
              <a:rPr lang="en-US" dirty="0"/>
              <a:t> . </a:t>
            </a:r>
            <a:r>
              <a:rPr lang="ar-SA" dirty="0"/>
              <a:t>وإنَّ جميع الكتَّاب والخطباء تَرَسَّمَ طريقهما في البلاغة والفصاحة وخير ما يمثل نثر هذه المدة أدب الخطابة ، وأدب الرسائل ، فكان ازدهارهما كبيراً لما كانا يؤديان من مهمات متعددة ومتنوعة في ظل الدولة العربية الإسلامية الجديدة</a:t>
            </a:r>
            <a:endParaRPr lang="en-US" dirty="0"/>
          </a:p>
          <a:p>
            <a:endParaRPr lang="en-US" dirty="0"/>
          </a:p>
          <a:p>
            <a:r>
              <a:rPr lang="ar-SA" dirty="0"/>
              <a:t>خصائص رسائل عصر صدر الاسلام : </a:t>
            </a:r>
            <a:endParaRPr lang="en-US" dirty="0"/>
          </a:p>
          <a:p>
            <a:r>
              <a:rPr lang="ar-SA" dirty="0"/>
              <a:t>1 – بعدها عن التصنع و التزويق لأنها كانت تملء املاء </a:t>
            </a:r>
            <a:endParaRPr lang="en-US" dirty="0"/>
          </a:p>
          <a:p>
            <a:r>
              <a:rPr lang="ar-SA" dirty="0"/>
              <a:t>2 – صدق العاطفة و الاحساس </a:t>
            </a:r>
            <a:endParaRPr lang="en-US" dirty="0"/>
          </a:p>
          <a:p>
            <a:r>
              <a:rPr lang="ar-SA" dirty="0"/>
              <a:t>3 – جمال الصورة و التألق في الخيال </a:t>
            </a:r>
            <a:endParaRPr lang="en-US" dirty="0"/>
          </a:p>
          <a:p>
            <a:r>
              <a:rPr lang="ar-SA" dirty="0"/>
              <a:t>4 – اقتباس الآيات القرآنية و تضمين الاحاديث و الامثال و الاشعار </a:t>
            </a:r>
            <a:endParaRPr lang="en-US" dirty="0"/>
          </a:p>
          <a:p>
            <a:r>
              <a:rPr lang="ar-SA" dirty="0"/>
              <a:t>5 – سهولة الالفاظ و الوضوح في المعنى و الايجاز غير المخل </a:t>
            </a:r>
            <a:endParaRPr lang="en-US" dirty="0"/>
          </a:p>
          <a:p>
            <a:r>
              <a:rPr lang="ar-SA" dirty="0"/>
              <a:t>6 – خلوها من عبارات التفخيم </a:t>
            </a:r>
            <a:endParaRPr lang="en-US" dirty="0"/>
          </a:p>
          <a:p>
            <a:r>
              <a:rPr lang="ar-SA" dirty="0"/>
              <a:t>7 – بنائها كانت تستهل بالبسملة </a:t>
            </a:r>
            <a:endParaRPr lang="en-US" dirty="0"/>
          </a:p>
          <a:p>
            <a:r>
              <a:rPr lang="ar-SA" dirty="0"/>
              <a:t>و يصرح باسم المرسل و المرسل اليه  من غير تعظيم و تفخيم </a:t>
            </a:r>
            <a:endParaRPr lang="en-US" dirty="0"/>
          </a:p>
          <a:p>
            <a:r>
              <a:rPr lang="ar-SA" dirty="0"/>
              <a:t>و ابرز كتاب هذا العصر بعد رسول الله (صلى الله عليه و سلم) الخلفاء الراشدين و الولاة و القواد كعمرو بن العاص و ابي عبيدة الجراح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8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305342"/>
            <a:ext cx="8856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خصائص رسائل عصر صدر الاسلام : </a:t>
            </a:r>
            <a:endParaRPr lang="en-US" dirty="0"/>
          </a:p>
          <a:p>
            <a:r>
              <a:rPr lang="ar-SA" dirty="0"/>
              <a:t>1 – بعدها عن التصنع و التزويق لأنها كانت تملء املاء </a:t>
            </a:r>
            <a:endParaRPr lang="en-US" dirty="0"/>
          </a:p>
          <a:p>
            <a:r>
              <a:rPr lang="ar-SA" dirty="0"/>
              <a:t>2 – صدق العاطفة و الاحساس </a:t>
            </a:r>
            <a:endParaRPr lang="en-US" dirty="0"/>
          </a:p>
          <a:p>
            <a:r>
              <a:rPr lang="ar-SA" dirty="0"/>
              <a:t>3 – جمال الصورة و التألق في الخيال </a:t>
            </a:r>
            <a:endParaRPr lang="en-US" dirty="0"/>
          </a:p>
          <a:p>
            <a:r>
              <a:rPr lang="ar-SA" dirty="0"/>
              <a:t>4 – اقتباس الآيات القرآنية و تضمين الاحاديث و الامثال و الاشعار </a:t>
            </a:r>
            <a:endParaRPr lang="en-US" dirty="0"/>
          </a:p>
          <a:p>
            <a:r>
              <a:rPr lang="ar-SA" dirty="0"/>
              <a:t>5 – سهولة الالفاظ و الوضوح في المعنى و الايجاز غير المخل </a:t>
            </a:r>
            <a:endParaRPr lang="en-US" dirty="0"/>
          </a:p>
          <a:p>
            <a:r>
              <a:rPr lang="ar-SA" dirty="0"/>
              <a:t>6 – خلوها من عبارات التفخيم </a:t>
            </a:r>
            <a:endParaRPr lang="en-US" dirty="0"/>
          </a:p>
          <a:p>
            <a:r>
              <a:rPr lang="ar-SA" dirty="0"/>
              <a:t>7 – بنائها كانت تستهل بالبسملة </a:t>
            </a:r>
            <a:endParaRPr lang="en-US" dirty="0"/>
          </a:p>
          <a:p>
            <a:r>
              <a:rPr lang="ar-SA" dirty="0"/>
              <a:t>و يصرح باسم المرسل و المرسل اليه  من غير تعظيم و تفخيم </a:t>
            </a:r>
            <a:endParaRPr lang="en-US" dirty="0"/>
          </a:p>
          <a:p>
            <a:r>
              <a:rPr lang="ar-SA" dirty="0"/>
              <a:t>و ابرز كتاب هذا العصر بعد رسول الله (صلى الله عليه و سلم) الخلفاء الراشدين و الولاة و القواد كعمرو بن العاص و ابي عبيدة الجراح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9468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عرض على الشاشة (3:4)‏</PresentationFormat>
  <Paragraphs>64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جرير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جرير</dc:title>
  <dc:creator>Windows 7</dc:creator>
  <cp:lastModifiedBy>Windows 7</cp:lastModifiedBy>
  <cp:revision>1</cp:revision>
  <dcterms:created xsi:type="dcterms:W3CDTF">2018-12-22T18:28:36Z</dcterms:created>
  <dcterms:modified xsi:type="dcterms:W3CDTF">2018-12-22T19:31:10Z</dcterms:modified>
</cp:coreProperties>
</file>